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6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A02B93"/>
    <a:srgbClr val="0070C0"/>
    <a:srgbClr val="FFC000"/>
    <a:srgbClr val="4747FF"/>
    <a:srgbClr val="0E0EFF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>
        <p:scale>
          <a:sx n="300" d="100"/>
          <a:sy n="300" d="100"/>
        </p:scale>
        <p:origin x="216" y="-1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4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image" Target="../media/image67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D0767D-871C-8401-C737-B826C6F0583E}"/>
              </a:ext>
            </a:extLst>
          </p:cNvPr>
          <p:cNvGrpSpPr/>
          <p:nvPr/>
        </p:nvGrpSpPr>
        <p:grpSpPr>
          <a:xfrm>
            <a:off x="1596477" y="1354415"/>
            <a:ext cx="2745173" cy="2336618"/>
            <a:chOff x="1596477" y="1354415"/>
            <a:chExt cx="2745173" cy="233661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BB915B2-101F-51AA-C5D5-40A69B794920}"/>
                </a:ext>
              </a:extLst>
            </p:cNvPr>
            <p:cNvGrpSpPr/>
            <p:nvPr/>
          </p:nvGrpSpPr>
          <p:grpSpPr>
            <a:xfrm>
              <a:off x="1596477" y="1354415"/>
              <a:ext cx="2745173" cy="2336618"/>
              <a:chOff x="1596477" y="1354415"/>
              <a:chExt cx="2745173" cy="2336618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E02E140-C5CE-20D5-108D-2C6234E80BE8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745173" cy="2336618"/>
                <a:chOff x="1596477" y="1354415"/>
                <a:chExt cx="2745173" cy="2336618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583DDF00-C414-7267-E766-9A35DF47C8BA}"/>
                    </a:ext>
                  </a:extLst>
                </p:cNvPr>
                <p:cNvGrpSpPr/>
                <p:nvPr/>
              </p:nvGrpSpPr>
              <p:grpSpPr>
                <a:xfrm flipH="1" flipV="1">
                  <a:off x="2665418" y="2493430"/>
                  <a:ext cx="561811" cy="767009"/>
                  <a:chOff x="2418237" y="2893824"/>
                  <a:chExt cx="561811" cy="767009"/>
                </a:xfrm>
                <a:scene3d>
                  <a:camera prst="orthographicFront">
                    <a:rot lat="0" lon="0" rev="16200000"/>
                  </a:camera>
                  <a:lightRig rig="threePt" dir="t"/>
                </a:scene3d>
              </p:grpSpPr>
              <p:sp>
                <p:nvSpPr>
                  <p:cNvPr id="27" name="이등변 삼각형 26">
                    <a:extLst>
                      <a:ext uri="{FF2B5EF4-FFF2-40B4-BE49-F238E27FC236}">
                        <a16:creationId xmlns:a16="http://schemas.microsoft.com/office/drawing/2014/main" id="{201B7029-259C-BFE7-4ABB-A09D741066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8C4E89E5-125F-D870-8EA6-FDE0A4825924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2E9510C-6F2A-4DD9-B80B-91F9C0530E8B}"/>
                    </a:ext>
                  </a:extLst>
                </p:cNvPr>
                <p:cNvGrpSpPr/>
                <p:nvPr/>
              </p:nvGrpSpPr>
              <p:grpSpPr>
                <a:xfrm>
                  <a:off x="2832507" y="2365642"/>
                  <a:ext cx="561811" cy="767009"/>
                  <a:chOff x="2418237" y="2893824"/>
                  <a:chExt cx="561811" cy="767009"/>
                </a:xfrm>
              </p:grpSpPr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49883540-8A74-C136-D849-1392990E31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C5740DA-153C-4911-71EB-E0597A2ADA05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3052DE0-D5FE-DE5C-E8B8-A758060C02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1925" y="2232140"/>
                      <a:ext cx="869725" cy="37138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𝑤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rgbClr val="FFC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3052DE0-D5FE-DE5C-E8B8-A758060C02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1925" y="2232140"/>
                      <a:ext cx="869725" cy="371384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5BA0605-AE12-693F-C486-C9F097F50F4A}"/>
                    </a:ext>
                  </a:extLst>
                </p:cNvPr>
                <p:cNvGrpSpPr/>
                <p:nvPr/>
              </p:nvGrpSpPr>
              <p:grpSpPr>
                <a:xfrm>
                  <a:off x="1596477" y="1354415"/>
                  <a:ext cx="2305090" cy="2336618"/>
                  <a:chOff x="2001630" y="4418131"/>
                  <a:chExt cx="2305090" cy="2336618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B66A95A-7AE1-DC24-EEAD-03241295E788}"/>
                      </a:ext>
                    </a:extLst>
                  </p:cNvPr>
                  <p:cNvGrpSpPr/>
                  <p:nvPr/>
                </p:nvGrpSpPr>
                <p:grpSpPr>
                  <a:xfrm>
                    <a:off x="2001630" y="4418131"/>
                    <a:ext cx="2305090" cy="2336618"/>
                    <a:chOff x="283210" y="1068894"/>
                    <a:chExt cx="2305090" cy="2336618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043D5852-F73C-CCA0-F537-F991432354B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3210" y="2577299"/>
                          <a:ext cx="276038" cy="29360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𝒁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  <m:t>𝒏𝒆𝒘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4747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mc:Choice>
                  <mc:Fallback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043D5852-F73C-CCA0-F537-F991432354B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3210" y="2577299"/>
                          <a:ext cx="276038" cy="293607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r="-6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783900-B6FA-0253-592C-2F79FDBD75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47633" y="1068894"/>
                          <a:ext cx="27603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E0E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5" name="TextBox 94">
                          <a:extLst>
                            <a:ext uri="{FF2B5EF4-FFF2-40B4-BE49-F238E27FC236}">
                              <a16:creationId xmlns:a16="http://schemas.microsoft.com/office/drawing/2014/main" id="{C3CA2CEA-BC19-943A-DF65-F2C2A739AD6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47633" y="1068894"/>
                          <a:ext cx="276038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3" name="직선 화살표 연결선 22">
                      <a:extLst>
                        <a:ext uri="{FF2B5EF4-FFF2-40B4-BE49-F238E27FC236}">
                          <a16:creationId xmlns:a16="http://schemas.microsoft.com/office/drawing/2014/main" id="{F43D7713-AABD-CFD9-8823-0704D6B482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1730" y="2591025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4747FF"/>
                      </a:solidFill>
                      <a:headEnd type="triangle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0BD78FA6-4B83-B8C1-81C8-B85D0EC721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2851" y="1274293"/>
                      <a:ext cx="0" cy="2131219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423ED7-37DF-903F-1492-2F74A8B47774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9843A303-1272-2525-9864-E86AE03F4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33300" y="1964376"/>
                  <a:ext cx="1366877" cy="1574301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F684F5A-0945-CE20-7873-38EEB5BA39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1201" y="175553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𝒘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200" b="1">
                        <a:solidFill>
                          <a:srgbClr val="A02B9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F684F5A-0945-CE20-7873-38EEB5BA39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1201" y="1755530"/>
                      <a:ext cx="276038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06847DD0-FFBD-FBA9-3E04-0E05AB422C0F}"/>
                    </a:ext>
                  </a:extLst>
                </p:cNvPr>
                <p:cNvSpPr/>
                <p:nvPr/>
              </p:nvSpPr>
              <p:spPr>
                <a:xfrm flipH="1">
                  <a:off x="2153466" y="1809413"/>
                  <a:ext cx="935043" cy="1044934"/>
                </a:xfrm>
                <a:custGeom>
                  <a:avLst/>
                  <a:gdLst>
                    <a:gd name="csX0" fmla="*/ 0 w 935043"/>
                    <a:gd name="csY0" fmla="*/ 2596 h 1044934"/>
                    <a:gd name="csX1" fmla="*/ 234950 w 935043"/>
                    <a:gd name="csY1" fmla="*/ 21646 h 1044934"/>
                    <a:gd name="csX2" fmla="*/ 577850 w 935043"/>
                    <a:gd name="csY2" fmla="*/ 161346 h 1044934"/>
                    <a:gd name="csX3" fmla="*/ 730250 w 935043"/>
                    <a:gd name="csY3" fmla="*/ 307396 h 1044934"/>
                    <a:gd name="csX4" fmla="*/ 844550 w 935043"/>
                    <a:gd name="csY4" fmla="*/ 555046 h 1044934"/>
                    <a:gd name="csX5" fmla="*/ 927100 w 935043"/>
                    <a:gd name="csY5" fmla="*/ 967796 h 1044934"/>
                    <a:gd name="csX6" fmla="*/ 927100 w 935043"/>
                    <a:gd name="csY6" fmla="*/ 1043996 h 104493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935043" h="1044934">
                      <a:moveTo>
                        <a:pt x="0" y="2596"/>
                      </a:moveTo>
                      <a:cubicBezTo>
                        <a:pt x="69321" y="-1108"/>
                        <a:pt x="138642" y="-4812"/>
                        <a:pt x="234950" y="21646"/>
                      </a:cubicBezTo>
                      <a:cubicBezTo>
                        <a:pt x="331258" y="48104"/>
                        <a:pt x="495300" y="113721"/>
                        <a:pt x="577850" y="161346"/>
                      </a:cubicBezTo>
                      <a:cubicBezTo>
                        <a:pt x="660400" y="208971"/>
                        <a:pt x="685800" y="241779"/>
                        <a:pt x="730250" y="307396"/>
                      </a:cubicBezTo>
                      <a:cubicBezTo>
                        <a:pt x="774700" y="373013"/>
                        <a:pt x="811742" y="444979"/>
                        <a:pt x="844550" y="555046"/>
                      </a:cubicBezTo>
                      <a:cubicBezTo>
                        <a:pt x="877358" y="665113"/>
                        <a:pt x="913342" y="886304"/>
                        <a:pt x="927100" y="967796"/>
                      </a:cubicBezTo>
                      <a:cubicBezTo>
                        <a:pt x="940858" y="1049288"/>
                        <a:pt x="933979" y="1046642"/>
                        <a:pt x="927100" y="1043996"/>
                      </a:cubicBezTo>
                    </a:path>
                  </a:pathLst>
                </a:cu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0DEEC78-5E95-E713-5374-DA92CA711D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72718" y="1540647"/>
                      <a:ext cx="869725" cy="396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𝑤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𝑛𝑒𝑤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rgbClr val="E9713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0DEEC78-5E95-E713-5374-DA92CA711D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2718" y="1540647"/>
                      <a:ext cx="869725" cy="39607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6286AFBC-728F-BE61-F20D-E4CC92C44F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0994" y="1680817"/>
                      <a:ext cx="869725" cy="396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𝑛𝑒𝑤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6286AFBC-728F-BE61-F20D-E4CC92C44F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0994" y="1680817"/>
                      <a:ext cx="869725" cy="39607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부분 원형 31">
                  <a:extLst>
                    <a:ext uri="{FF2B5EF4-FFF2-40B4-BE49-F238E27FC236}">
                      <a16:creationId xmlns:a16="http://schemas.microsoft.com/office/drawing/2014/main" id="{8C6F3100-FEAF-6CD6-3A94-706ABCDDF7D6}"/>
                    </a:ext>
                  </a:extLst>
                </p:cNvPr>
                <p:cNvSpPr/>
                <p:nvPr/>
              </p:nvSpPr>
              <p:spPr>
                <a:xfrm rot="14375875">
                  <a:off x="2675750" y="2428423"/>
                  <a:ext cx="867414" cy="867414"/>
                </a:xfrm>
                <a:prstGeom prst="pie">
                  <a:avLst>
                    <a:gd name="adj1" fmla="val 18004170"/>
                    <a:gd name="adj2" fmla="val 4302793"/>
                  </a:avLst>
                </a:prstGeom>
                <a:solidFill>
                  <a:srgbClr val="E97132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부분 원형 30">
                  <a:extLst>
                    <a:ext uri="{FF2B5EF4-FFF2-40B4-BE49-F238E27FC236}">
                      <a16:creationId xmlns:a16="http://schemas.microsoft.com/office/drawing/2014/main" id="{B38A971C-26FF-55B8-626C-5E3E06BB8E32}"/>
                    </a:ext>
                  </a:extLst>
                </p:cNvPr>
                <p:cNvSpPr/>
                <p:nvPr/>
              </p:nvSpPr>
              <p:spPr>
                <a:xfrm rot="14375875">
                  <a:off x="2937334" y="2634755"/>
                  <a:ext cx="392671" cy="392671"/>
                </a:xfrm>
                <a:prstGeom prst="pie">
                  <a:avLst>
                    <a:gd name="adj1" fmla="val 1844236"/>
                    <a:gd name="adj2" fmla="val 434593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B6B8609B-6B7D-D049-C24F-91470EA548A8}"/>
                    </a:ext>
                  </a:extLst>
                </p:cNvPr>
                <p:cNvSpPr/>
                <p:nvPr/>
              </p:nvSpPr>
              <p:spPr>
                <a:xfrm>
                  <a:off x="2312126" y="1937968"/>
                  <a:ext cx="1391194" cy="909735"/>
                </a:xfrm>
                <a:custGeom>
                  <a:avLst/>
                  <a:gdLst>
                    <a:gd name="csX0" fmla="*/ 1391194 w 1391194"/>
                    <a:gd name="csY0" fmla="*/ 191278 h 909735"/>
                    <a:gd name="csX1" fmla="*/ 1129937 w 1391194"/>
                    <a:gd name="csY1" fmla="*/ 47586 h 909735"/>
                    <a:gd name="csX2" fmla="*/ 751114 w 1391194"/>
                    <a:gd name="csY2" fmla="*/ 1866 h 909735"/>
                    <a:gd name="csX3" fmla="*/ 404948 w 1391194"/>
                    <a:gd name="csY3" fmla="*/ 99838 h 909735"/>
                    <a:gd name="csX4" fmla="*/ 195943 w 1391194"/>
                    <a:gd name="csY4" fmla="*/ 256592 h 909735"/>
                    <a:gd name="csX5" fmla="*/ 32657 w 1391194"/>
                    <a:gd name="csY5" fmla="*/ 687666 h 909735"/>
                    <a:gd name="csX6" fmla="*/ 0 w 1391194"/>
                    <a:gd name="csY6" fmla="*/ 909735 h 90973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1391194" h="909735">
                      <a:moveTo>
                        <a:pt x="1391194" y="191278"/>
                      </a:moveTo>
                      <a:cubicBezTo>
                        <a:pt x="1313905" y="135216"/>
                        <a:pt x="1236617" y="79155"/>
                        <a:pt x="1129937" y="47586"/>
                      </a:cubicBezTo>
                      <a:cubicBezTo>
                        <a:pt x="1023257" y="16017"/>
                        <a:pt x="871945" y="-6843"/>
                        <a:pt x="751114" y="1866"/>
                      </a:cubicBezTo>
                      <a:cubicBezTo>
                        <a:pt x="630283" y="10575"/>
                        <a:pt x="497476" y="57384"/>
                        <a:pt x="404948" y="99838"/>
                      </a:cubicBezTo>
                      <a:cubicBezTo>
                        <a:pt x="312420" y="142292"/>
                        <a:pt x="257991" y="158621"/>
                        <a:pt x="195943" y="256592"/>
                      </a:cubicBezTo>
                      <a:cubicBezTo>
                        <a:pt x="133894" y="354563"/>
                        <a:pt x="65314" y="578809"/>
                        <a:pt x="32657" y="687666"/>
                      </a:cubicBezTo>
                      <a:cubicBezTo>
                        <a:pt x="0" y="796523"/>
                        <a:pt x="0" y="853129"/>
                        <a:pt x="0" y="909735"/>
                      </a:cubicBezTo>
                    </a:path>
                  </a:pathLst>
                </a:custGeom>
                <a:noFill/>
                <a:ln>
                  <a:solidFill>
                    <a:srgbClr val="E9713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E83FFFF0-B7BD-FE08-42A9-4E63D19497EF}"/>
                    </a:ext>
                  </a:extLst>
                </p:cNvPr>
                <p:cNvSpPr/>
                <p:nvPr/>
              </p:nvSpPr>
              <p:spPr>
                <a:xfrm>
                  <a:off x="3128554" y="2097464"/>
                  <a:ext cx="496389" cy="149347"/>
                </a:xfrm>
                <a:custGeom>
                  <a:avLst/>
                  <a:gdLst>
                    <a:gd name="csX0" fmla="*/ 496389 w 496389"/>
                    <a:gd name="csY0" fmla="*/ 149347 h 149347"/>
                    <a:gd name="csX1" fmla="*/ 359229 w 496389"/>
                    <a:gd name="csY1" fmla="*/ 64439 h 149347"/>
                    <a:gd name="csX2" fmla="*/ 137160 w 496389"/>
                    <a:gd name="csY2" fmla="*/ 5656 h 149347"/>
                    <a:gd name="csX3" fmla="*/ 0 w 496389"/>
                    <a:gd name="csY3" fmla="*/ 5656 h 14934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</a:cxnLst>
                  <a:rect l="l" t="t" r="r" b="b"/>
                  <a:pathLst>
                    <a:path w="496389" h="149347">
                      <a:moveTo>
                        <a:pt x="496389" y="149347"/>
                      </a:moveTo>
                      <a:cubicBezTo>
                        <a:pt x="457744" y="118867"/>
                        <a:pt x="419100" y="88387"/>
                        <a:pt x="359229" y="64439"/>
                      </a:cubicBezTo>
                      <a:cubicBezTo>
                        <a:pt x="299357" y="40490"/>
                        <a:pt x="197031" y="15453"/>
                        <a:pt x="137160" y="5656"/>
                      </a:cubicBezTo>
                      <a:cubicBezTo>
                        <a:pt x="77289" y="-4141"/>
                        <a:pt x="38644" y="757"/>
                        <a:pt x="0" y="5656"/>
                      </a:cubicBezTo>
                    </a:path>
                  </a:pathLst>
                </a:custGeom>
                <a:noFill/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부분 원형 35">
                <a:extLst>
                  <a:ext uri="{FF2B5EF4-FFF2-40B4-BE49-F238E27FC236}">
                    <a16:creationId xmlns:a16="http://schemas.microsoft.com/office/drawing/2014/main" id="{5D0BA121-24FA-1E0B-93B5-7C7479CD974B}"/>
                  </a:ext>
                </a:extLst>
              </p:cNvPr>
              <p:cNvSpPr/>
              <p:nvPr/>
            </p:nvSpPr>
            <p:spPr>
              <a:xfrm rot="14375875">
                <a:off x="2756463" y="2494546"/>
                <a:ext cx="735165" cy="735165"/>
              </a:xfrm>
              <a:prstGeom prst="pie">
                <a:avLst>
                  <a:gd name="adj1" fmla="val 18074645"/>
                  <a:gd name="adj2" fmla="val 1847609"/>
                </a:avLst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DF4ABC-67EA-CC09-309B-A4629286D029}"/>
                </a:ext>
              </a:extLst>
            </p:cNvPr>
            <p:cNvSpPr txBox="1"/>
            <p:nvPr/>
          </p:nvSpPr>
          <p:spPr>
            <a:xfrm>
              <a:off x="3059091" y="2614886"/>
              <a:ext cx="24878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ⓐ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2225FB-260C-F8A3-D6AE-22C2B7FE37AB}"/>
                </a:ext>
              </a:extLst>
            </p:cNvPr>
            <p:cNvSpPr txBox="1"/>
            <p:nvPr/>
          </p:nvSpPr>
          <p:spPr>
            <a:xfrm>
              <a:off x="2869043" y="2398492"/>
              <a:ext cx="2487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ⓑ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241958-FDCB-2286-C00F-D6A0581CC90A}"/>
                </a:ext>
              </a:extLst>
            </p:cNvPr>
            <p:cNvSpPr txBox="1"/>
            <p:nvPr/>
          </p:nvSpPr>
          <p:spPr>
            <a:xfrm>
              <a:off x="2927414" y="2718047"/>
              <a:ext cx="2487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37FFA08-12AF-5D04-6F42-1A32FC9FB3A0}"/>
              </a:ext>
            </a:extLst>
          </p:cNvPr>
          <p:cNvSpPr txBox="1"/>
          <p:nvPr/>
        </p:nvSpPr>
        <p:spPr>
          <a:xfrm>
            <a:off x="6854131" y="1354415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+30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deg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회전</a:t>
            </a: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2F74CC6A-34F4-DB16-E211-44081EE76687}"/>
              </a:ext>
            </a:extLst>
          </p:cNvPr>
          <p:cNvSpPr/>
          <p:nvPr/>
        </p:nvSpPr>
        <p:spPr>
          <a:xfrm>
            <a:off x="6774571" y="707625"/>
            <a:ext cx="523422" cy="46648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306D08E-6572-DA52-F89B-13C8E3094E81}"/>
              </a:ext>
            </a:extLst>
          </p:cNvPr>
          <p:cNvGrpSpPr/>
          <p:nvPr/>
        </p:nvGrpSpPr>
        <p:grpSpPr>
          <a:xfrm>
            <a:off x="7071847" y="2341065"/>
            <a:ext cx="561811" cy="767009"/>
            <a:chOff x="2418237" y="2893824"/>
            <a:chExt cx="561811" cy="767009"/>
          </a:xfrm>
          <a:scene3d>
            <a:camera prst="orthographicFront">
              <a:rot lat="0" lon="0" rev="1800000"/>
            </a:camera>
            <a:lightRig rig="threePt" dir="t"/>
          </a:scene3d>
        </p:grpSpPr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25AA61E9-927B-3C8F-E26E-43229B9B64E3}"/>
                </a:ext>
              </a:extLst>
            </p:cNvPr>
            <p:cNvSpPr/>
            <p:nvPr/>
          </p:nvSpPr>
          <p:spPr>
            <a:xfrm rot="10800000">
              <a:off x="2563896" y="289382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391C5CE-E470-DBC9-F9FD-18792E2EE04E}"/>
                </a:ext>
              </a:extLst>
            </p:cNvPr>
            <p:cNvSpPr/>
            <p:nvPr/>
          </p:nvSpPr>
          <p:spPr>
            <a:xfrm>
              <a:off x="2418237" y="3144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C9F53C0-082D-FF41-9588-3CD78172084E}"/>
              </a:ext>
            </a:extLst>
          </p:cNvPr>
          <p:cNvGrpSpPr/>
          <p:nvPr/>
        </p:nvGrpSpPr>
        <p:grpSpPr>
          <a:xfrm>
            <a:off x="6728954" y="1900561"/>
            <a:ext cx="2242438" cy="2393294"/>
            <a:chOff x="2838560" y="4986437"/>
            <a:chExt cx="2242438" cy="2393294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FA57D91-3D32-AD6A-68C0-49FCB63AB00F}"/>
                </a:ext>
              </a:extLst>
            </p:cNvPr>
            <p:cNvGrpSpPr/>
            <p:nvPr/>
          </p:nvGrpSpPr>
          <p:grpSpPr>
            <a:xfrm>
              <a:off x="2838560" y="4986437"/>
              <a:ext cx="2242438" cy="2393294"/>
              <a:chOff x="1120140" y="1637200"/>
              <a:chExt cx="2242438" cy="2393294"/>
            </a:xfrm>
          </p:grpSpPr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832D0298-32C0-2364-EC5F-A3094540D9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8105" y="1637200"/>
                <a:ext cx="0" cy="2393294"/>
              </a:xfrm>
              <a:prstGeom prst="straightConnector1">
                <a:avLst/>
              </a:prstGeom>
              <a:ln w="38100"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7BD39C4E-8947-6CA5-0B09-EDA0EEBD6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0140" y="2564859"/>
                <a:ext cx="214657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695F5CF-B003-4645-2820-8AFA11AFB211}"/>
                  </a:ext>
                </a:extLst>
              </p:cNvPr>
              <p:cNvSpPr txBox="1"/>
              <p:nvPr/>
            </p:nvSpPr>
            <p:spPr>
              <a:xfrm>
                <a:off x="2911019" y="228786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701721-9C4C-5852-60CB-C86082DA1D2E}"/>
                  </a:ext>
                </a:extLst>
              </p:cNvPr>
              <p:cNvSpPr txBox="1"/>
              <p:nvPr/>
            </p:nvSpPr>
            <p:spPr>
              <a:xfrm>
                <a:off x="1510631" y="3713146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32110847-ED7E-E909-B5AE-A938D35A52DE}"/>
                  </a:ext>
                </a:extLst>
              </p:cNvPr>
              <p:cNvSpPr/>
              <p:nvPr/>
            </p:nvSpPr>
            <p:spPr>
              <a:xfrm>
                <a:off x="1763809" y="25419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1BDBB25-CABE-133F-F5BD-00FE2598B55C}"/>
                  </a:ext>
                </a:extLst>
              </p:cNvPr>
              <p:cNvSpPr txBox="1"/>
              <p:nvPr/>
            </p:nvSpPr>
            <p:spPr>
              <a:xfrm>
                <a:off x="2716886" y="2617005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643CC81-5B2E-A88B-A6F8-1238990100C6}"/>
                  </a:ext>
                </a:extLst>
              </p:cNvPr>
              <p:cNvSpPr txBox="1"/>
              <p:nvPr/>
            </p:nvSpPr>
            <p:spPr>
              <a:xfrm>
                <a:off x="1660501" y="3713146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484D8B9-50B3-B6C7-CE49-0E48E9D56380}"/>
                  </a:ext>
                </a:extLst>
              </p:cNvPr>
              <p:cNvSpPr txBox="1"/>
              <p:nvPr/>
            </p:nvSpPr>
            <p:spPr>
              <a:xfrm>
                <a:off x="1510631" y="2604405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97E375C-3759-3349-A919-268B24966ABC}"/>
                  </a:ext>
                </a:extLst>
              </p:cNvPr>
              <p:cNvSpPr txBox="1"/>
              <p:nvPr/>
            </p:nvSpPr>
            <p:spPr>
              <a:xfrm>
                <a:off x="1660501" y="2611963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B4A2104-20E1-1049-CC31-76E64E407007}"/>
                </a:ext>
              </a:extLst>
            </p:cNvPr>
            <p:cNvSpPr txBox="1"/>
            <p:nvPr/>
          </p:nvSpPr>
          <p:spPr>
            <a:xfrm>
              <a:off x="3939637" y="5654443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altLang="ko-KR" b="0">
                <a:solidFill>
                  <a:srgbClr val="CC00CC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36C97CE-F35C-A892-2C05-1E5A89AD7F5D}"/>
              </a:ext>
            </a:extLst>
          </p:cNvPr>
          <p:cNvGrpSpPr/>
          <p:nvPr/>
        </p:nvGrpSpPr>
        <p:grpSpPr>
          <a:xfrm>
            <a:off x="7297993" y="2724570"/>
            <a:ext cx="203199" cy="203199"/>
            <a:chOff x="2596785" y="3717287"/>
            <a:chExt cx="203199" cy="203199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7769100-8402-A0A3-938D-0E979F219615}"/>
                </a:ext>
              </a:extLst>
            </p:cNvPr>
            <p:cNvSpPr/>
            <p:nvPr/>
          </p:nvSpPr>
          <p:spPr>
            <a:xfrm>
              <a:off x="2596785" y="3717287"/>
              <a:ext cx="203199" cy="2031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8603C3C-88DF-21E7-230C-D562AAD0D214}"/>
                </a:ext>
              </a:extLst>
            </p:cNvPr>
            <p:cNvCxnSpPr>
              <a:stCxn id="68" idx="3"/>
              <a:endCxn id="68" idx="7"/>
            </p:cNvCxnSpPr>
            <p:nvPr/>
          </p:nvCxnSpPr>
          <p:spPr>
            <a:xfrm flipV="1">
              <a:off x="2626543" y="3747045"/>
              <a:ext cx="143683" cy="14368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FEE45FE-D4FB-1729-7F59-5A08E392B37A}"/>
                </a:ext>
              </a:extLst>
            </p:cNvPr>
            <p:cNvCxnSpPr>
              <a:cxnSpLocks/>
              <a:stCxn id="68" idx="5"/>
              <a:endCxn id="68" idx="1"/>
            </p:cNvCxnSpPr>
            <p:nvPr/>
          </p:nvCxnSpPr>
          <p:spPr>
            <a:xfrm flipH="1" flipV="1">
              <a:off x="2626543" y="3747045"/>
              <a:ext cx="143683" cy="14368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화살표: 원형 59">
            <a:extLst>
              <a:ext uri="{FF2B5EF4-FFF2-40B4-BE49-F238E27FC236}">
                <a16:creationId xmlns:a16="http://schemas.microsoft.com/office/drawing/2014/main" id="{D202BE34-8483-C51D-872B-96AFD381C674}"/>
              </a:ext>
            </a:extLst>
          </p:cNvPr>
          <p:cNvSpPr/>
          <p:nvPr/>
        </p:nvSpPr>
        <p:spPr>
          <a:xfrm flipH="1">
            <a:off x="7133771" y="2031680"/>
            <a:ext cx="523422" cy="519221"/>
          </a:xfrm>
          <a:prstGeom prst="circularArrow">
            <a:avLst>
              <a:gd name="adj1" fmla="val 12500"/>
              <a:gd name="adj2" fmla="val 827114"/>
              <a:gd name="adj3" fmla="val 20457681"/>
              <a:gd name="adj4" fmla="val 10650401"/>
              <a:gd name="adj5" fmla="val 125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23133"/>
              </p:ext>
            </p:extLst>
          </p:nvPr>
        </p:nvGraphicFramePr>
        <p:xfrm>
          <a:off x="7403540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9002407" y="12128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512519" y="31018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52803" y="305250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728129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75148" y="44494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52271" y="31528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52803" y="44425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901256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912523" y="14635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86322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81904" y="28678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27551"/>
              </p:ext>
            </p:extLst>
          </p:nvPr>
        </p:nvGraphicFramePr>
        <p:xfrm>
          <a:off x="1578964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93750" y="21444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57587" y="21935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51102" y="21444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903553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82182" y="42548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76680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38548" y="14635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61746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336460" y="29171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805953" y="18804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45957" y="29130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631167" y="47918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66468" y="47918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52097"/>
              </p:ext>
            </p:extLst>
          </p:nvPr>
        </p:nvGraphicFramePr>
        <p:xfrm>
          <a:off x="41416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7404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2505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908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951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4132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943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908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6393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6505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9243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6199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blipFill>
                <a:blip r:embed="rId2"/>
                <a:stretch>
                  <a:fillRect l="-8247" r="-8247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3634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6107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13635</TotalTime>
  <Words>665</Words>
  <Application>Microsoft Office PowerPoint</Application>
  <PresentationFormat>와이드스크린</PresentationFormat>
  <Paragraphs>348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39</cp:revision>
  <dcterms:created xsi:type="dcterms:W3CDTF">2025-02-07T19:37:02Z</dcterms:created>
  <dcterms:modified xsi:type="dcterms:W3CDTF">2025-12-18T12:06:34Z</dcterms:modified>
</cp:coreProperties>
</file>